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89" r:id="rId3"/>
    <p:sldId id="259" r:id="rId4"/>
    <p:sldId id="258" r:id="rId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744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ED287-B2FA-4099-A27C-49787F5731EB}" type="datetimeFigureOut">
              <a:rPr lang="ru-RU" smtClean="0"/>
              <a:t>12.10.2023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8AB2F8-3C6A-490B-94B5-56AFB92176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75514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ED287-B2FA-4099-A27C-49787F5731EB}" type="datetimeFigureOut">
              <a:rPr lang="ru-RU" smtClean="0"/>
              <a:t>12.10.2023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8AB2F8-3C6A-490B-94B5-56AFB92176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05801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ED287-B2FA-4099-A27C-49787F5731EB}" type="datetimeFigureOut">
              <a:rPr lang="ru-RU" smtClean="0"/>
              <a:t>12.10.2023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8AB2F8-3C6A-490B-94B5-56AFB92176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66223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ED287-B2FA-4099-A27C-49787F5731EB}" type="datetimeFigureOut">
              <a:rPr lang="ru-RU" smtClean="0"/>
              <a:t>12.10.2023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8AB2F8-3C6A-490B-94B5-56AFB92176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6379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ED287-B2FA-4099-A27C-49787F5731EB}" type="datetimeFigureOut">
              <a:rPr lang="ru-RU" smtClean="0"/>
              <a:t>12.10.2023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8AB2F8-3C6A-490B-94B5-56AFB92176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42914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ED287-B2FA-4099-A27C-49787F5731EB}" type="datetimeFigureOut">
              <a:rPr lang="ru-RU" smtClean="0"/>
              <a:t>12.10.2023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8AB2F8-3C6A-490B-94B5-56AFB92176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7043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ED287-B2FA-4099-A27C-49787F5731EB}" type="datetimeFigureOut">
              <a:rPr lang="ru-RU" smtClean="0"/>
              <a:t>12.10.2023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8AB2F8-3C6A-490B-94B5-56AFB92176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61616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ED287-B2FA-4099-A27C-49787F5731EB}" type="datetimeFigureOut">
              <a:rPr lang="ru-RU" smtClean="0"/>
              <a:t>12.10.2023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8AB2F8-3C6A-490B-94B5-56AFB92176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69142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ED287-B2FA-4099-A27C-49787F5731EB}" type="datetimeFigureOut">
              <a:rPr lang="ru-RU" smtClean="0"/>
              <a:t>12.10.2023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8AB2F8-3C6A-490B-94B5-56AFB92176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86311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ED287-B2FA-4099-A27C-49787F5731EB}" type="datetimeFigureOut">
              <a:rPr lang="ru-RU" smtClean="0"/>
              <a:t>12.10.2023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8AB2F8-3C6A-490B-94B5-56AFB92176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63494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ED287-B2FA-4099-A27C-49787F5731EB}" type="datetimeFigureOut">
              <a:rPr lang="ru-RU" smtClean="0"/>
              <a:t>12.10.2023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8AB2F8-3C6A-490B-94B5-56AFB92176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18983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7ED287-B2FA-4099-A27C-49787F5731EB}" type="datetimeFigureOut">
              <a:rPr lang="ru-RU" smtClean="0"/>
              <a:t>12.10.2023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8AB2F8-3C6A-490B-94B5-56AFB92176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443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1" y="0"/>
            <a:ext cx="3511685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47004" t="40501" r="31623" b="34656"/>
          <a:stretch/>
        </p:blipFill>
        <p:spPr>
          <a:xfrm>
            <a:off x="7547928" y="0"/>
            <a:ext cx="4567423" cy="298639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30740" y="2508941"/>
            <a:ext cx="1126463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000" b="1" dirty="0" smtClean="0">
                <a:solidFill>
                  <a:srgbClr val="CC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Галерея учителей наставников</a:t>
            </a:r>
          </a:p>
          <a:p>
            <a:pPr algn="ctr"/>
            <a:r>
              <a:rPr lang="ru-RU" sz="5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</a:t>
            </a:r>
            <a:r>
              <a:rPr lang="ru-RU" sz="5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Балтасинская</a:t>
            </a:r>
            <a:r>
              <a:rPr lang="ru-RU" sz="5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гимназия» </a:t>
            </a:r>
            <a:r>
              <a:rPr lang="ru-RU" sz="5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Балтасинского</a:t>
            </a:r>
            <a:r>
              <a:rPr lang="ru-RU" sz="5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района </a:t>
            </a:r>
          </a:p>
          <a:p>
            <a:pPr algn="ctr"/>
            <a:r>
              <a:rPr lang="ru-RU" sz="5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Республики Татарстан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291846" y="6215974"/>
            <a:ext cx="15564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2023 г.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2289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15987" y="0"/>
            <a:ext cx="2627995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47004" t="40501" r="31623" b="34656"/>
          <a:stretch/>
        </p:blipFill>
        <p:spPr>
          <a:xfrm>
            <a:off x="0" y="90436"/>
            <a:ext cx="2397418" cy="156754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463680" y="295171"/>
            <a:ext cx="472832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Багаутдинова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Александра Александровна, 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начальных классов 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МБОУ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Балтасинская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гимназия»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Балтасинского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района Республики Татарстан.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#</a:t>
            </a:r>
            <a:r>
              <a:rPr lang="ru-RU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ГодПедагогаНаставника</a:t>
            </a:r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#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ГодПедагога2023</a:t>
            </a:r>
          </a:p>
          <a:p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#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ГодНаставника2023</a:t>
            </a:r>
          </a:p>
          <a:p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#</a:t>
            </a:r>
            <a:r>
              <a:rPr lang="ru-RU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БалтасинскаяГимназия</a:t>
            </a:r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3680" y="3630401"/>
            <a:ext cx="421474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Хакимова </a:t>
            </a:r>
            <a:r>
              <a:rPr lang="ru-RU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Наргиза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Ниязовна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начальных классов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МБОУ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Балтасинская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гимназия»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Балтасинского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 Республики Татарстан. </a:t>
            </a:r>
            <a:r>
              <a:rPr lang="en-US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#</a:t>
            </a:r>
            <a:r>
              <a:rPr lang="ru-RU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ГодПедагогаНаставника</a:t>
            </a:r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#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ГодПедагога2023</a:t>
            </a:r>
          </a:p>
          <a:p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#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ГодНаставника2023</a:t>
            </a:r>
          </a:p>
          <a:p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#</a:t>
            </a:r>
            <a:r>
              <a:rPr lang="ru-RU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БалтасинскаяГимназия</a:t>
            </a:r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3150" y="295171"/>
            <a:ext cx="2222696" cy="296359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3150" y="3630401"/>
            <a:ext cx="2222696" cy="296359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14758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15987" y="0"/>
            <a:ext cx="2627995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47004" t="40501" r="31623" b="34656"/>
          <a:stretch/>
        </p:blipFill>
        <p:spPr>
          <a:xfrm>
            <a:off x="0" y="90436"/>
            <a:ext cx="2397418" cy="1567542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7456982" y="3649913"/>
            <a:ext cx="423566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Гарифуллина</a:t>
            </a:r>
            <a:r>
              <a:rPr lang="ru-RU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Гульназ</a:t>
            </a:r>
            <a:r>
              <a:rPr lang="ru-RU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Илфатовна</a:t>
            </a:r>
            <a:r>
              <a:rPr lang="ru-RU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учитель русского языка и литературы </a:t>
            </a:r>
          </a:p>
          <a:p>
            <a:pPr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МБОУ «</a:t>
            </a:r>
            <a:r>
              <a:rPr lang="ru-RU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Балтасинская</a:t>
            </a:r>
            <a:r>
              <a:rPr lang="ru-RU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гимназия» </a:t>
            </a:r>
            <a:r>
              <a:rPr lang="ru-RU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Балтасинского</a:t>
            </a:r>
            <a:r>
              <a:rPr lang="ru-RU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 </a:t>
            </a:r>
          </a:p>
          <a:p>
            <a:pPr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Республики Татарстан. </a:t>
            </a:r>
            <a:endParaRPr lang="ru-RU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#</a:t>
            </a:r>
            <a:r>
              <a:rPr lang="ru-RU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ГодПедагогаНаставника</a:t>
            </a:r>
            <a:endParaRPr lang="ru-RU" b="1" dirty="0" smtClean="0">
              <a:solidFill>
                <a:srgbClr val="0070C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#</a:t>
            </a:r>
            <a:r>
              <a:rPr lang="ru-RU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ГодПедагога2023</a:t>
            </a:r>
          </a:p>
          <a:p>
            <a:pPr>
              <a:spcAft>
                <a:spcPts val="0"/>
              </a:spcAft>
            </a:pPr>
            <a:r>
              <a:rPr lang="en-US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#</a:t>
            </a:r>
            <a:r>
              <a:rPr lang="ru-RU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ГодНаставника2023</a:t>
            </a:r>
          </a:p>
          <a:p>
            <a:r>
              <a:rPr lang="en-US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#</a:t>
            </a:r>
            <a:r>
              <a:rPr lang="ru-RU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БалтасинскаяГимназия</a:t>
            </a:r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456982" y="282411"/>
            <a:ext cx="461828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Набиев </a:t>
            </a:r>
            <a:r>
              <a:rPr lang="ru-RU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Ранис</a:t>
            </a:r>
            <a:r>
              <a:rPr lang="ru-RU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Ренатович</a:t>
            </a:r>
            <a:r>
              <a:rPr lang="ru-RU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учитель информатики</a:t>
            </a:r>
          </a:p>
          <a:p>
            <a:pPr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МБОУ «</a:t>
            </a:r>
            <a:r>
              <a:rPr lang="ru-RU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Балтасинская</a:t>
            </a:r>
            <a:r>
              <a:rPr lang="ru-RU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гимназия» </a:t>
            </a:r>
          </a:p>
          <a:p>
            <a:pPr>
              <a:spcAft>
                <a:spcPts val="0"/>
              </a:spcAft>
            </a:pPr>
            <a:r>
              <a:rPr lang="ru-RU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Балтасинского</a:t>
            </a:r>
            <a:r>
              <a:rPr lang="ru-RU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 </a:t>
            </a:r>
          </a:p>
          <a:p>
            <a:pPr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Республики Татарстан. </a:t>
            </a:r>
            <a:endParaRPr lang="ru-RU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#</a:t>
            </a:r>
            <a:r>
              <a:rPr lang="ru-RU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ГодПедагогаНаставника</a:t>
            </a:r>
            <a:endParaRPr lang="ru-RU" b="1" dirty="0" smtClean="0">
              <a:solidFill>
                <a:srgbClr val="0070C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#</a:t>
            </a:r>
            <a:r>
              <a:rPr lang="ru-RU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ГодПедагога2023</a:t>
            </a:r>
          </a:p>
          <a:p>
            <a:pPr>
              <a:spcAft>
                <a:spcPts val="0"/>
              </a:spcAft>
            </a:pPr>
            <a:r>
              <a:rPr lang="en-US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#</a:t>
            </a:r>
            <a:r>
              <a:rPr lang="ru-RU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ГодНаставника2023</a:t>
            </a:r>
          </a:p>
          <a:p>
            <a:r>
              <a:rPr lang="en-US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#</a:t>
            </a:r>
            <a:r>
              <a:rPr lang="ru-RU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БалтасинскаяГимназия</a:t>
            </a:r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90" t="10070" r="23156" b="41419"/>
          <a:stretch/>
        </p:blipFill>
        <p:spPr>
          <a:xfrm>
            <a:off x="4716152" y="3649913"/>
            <a:ext cx="2238580" cy="294459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56" t="43056" r="35761" b="36229"/>
          <a:stretch/>
        </p:blipFill>
        <p:spPr>
          <a:xfrm>
            <a:off x="4716152" y="282411"/>
            <a:ext cx="2343720" cy="309370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2929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заставка видео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33150"/>
          </a:xfrm>
          <a:prstGeom prst="rect">
            <a:avLst/>
          </a:prstGeom>
          <a:ln>
            <a:noFill/>
          </a:ln>
          <a:effectLst/>
          <a:scene3d>
            <a:camera prst="orthographicFront"/>
            <a:lightRig rig="balanced" dir="t"/>
          </a:scene3d>
          <a:sp3d prstMaterial="softEdge">
            <a:bevelT w="203200" h="101600" prst="cross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583275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9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</TotalTime>
  <Words>120</Words>
  <Application>Microsoft Office PowerPoint</Application>
  <PresentationFormat>Широкоэкранный</PresentationFormat>
  <Paragraphs>35</Paragraphs>
  <Slides>4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!</dc:creator>
  <cp:lastModifiedBy>!</cp:lastModifiedBy>
  <cp:revision>21</cp:revision>
  <dcterms:created xsi:type="dcterms:W3CDTF">2023-03-09T07:11:03Z</dcterms:created>
  <dcterms:modified xsi:type="dcterms:W3CDTF">2023-10-12T10:30:29Z</dcterms:modified>
</cp:coreProperties>
</file>